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70" r:id="rId11"/>
    <p:sldId id="265" r:id="rId12"/>
    <p:sldId id="266" r:id="rId13"/>
    <p:sldId id="269" r:id="rId14"/>
    <p:sldId id="267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1287D6-3745-4575-82D9-817B48818DEB}" v="157" dt="2020-03-02T17:06:21.142"/>
    <p1510:client id="{C7694061-87CB-4ACC-A729-93C024899E87}" v="212" dt="2020-03-02T17:31:42.209"/>
    <p1510:client id="{E0639E9A-C16B-4F56-84E1-F175EE12188F}" v="1063" dt="2020-03-02T16:17:10.9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05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53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734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711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92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507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270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90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31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90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454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35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418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558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754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87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8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6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Bored games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Yang Chen </a:t>
            </a:r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· Adrian Coffey · Cristiano Gaudino</a:t>
            </a:r>
          </a:p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Paul Gunnarsson · William Orr · Michael Smith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ock, drawing&#10;&#10;Description generated with very high confidence">
            <a:extLst>
              <a:ext uri="{FF2B5EF4-FFF2-40B4-BE49-F238E27FC236}">
                <a16:creationId xmlns:a16="http://schemas.microsoft.com/office/drawing/2014/main" id="{CE24BF57-F5F6-4E79-8160-64AC5670C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2" y="417628"/>
            <a:ext cx="5426764" cy="2713382"/>
          </a:xfrm>
          <a:prstGeom prst="rect">
            <a:avLst/>
          </a:prstGeom>
        </p:spPr>
      </p:pic>
      <p:pic>
        <p:nvPicPr>
          <p:cNvPr id="5" name="Picture 4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096C5E56-A901-4E89-B271-5C480E7E4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034" y="418017"/>
            <a:ext cx="5112595" cy="2712603"/>
          </a:xfrm>
          <a:prstGeom prst="rect">
            <a:avLst/>
          </a:prstGeom>
        </p:spPr>
      </p:pic>
      <p:pic>
        <p:nvPicPr>
          <p:cNvPr id="6" name="Picture 5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B702E140-FCEF-4E8A-AB4F-FD0C25A56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1" y="3654685"/>
            <a:ext cx="5426764" cy="2703613"/>
          </a:xfrm>
          <a:prstGeom prst="rect">
            <a:avLst/>
          </a:prstGeom>
        </p:spPr>
      </p:pic>
      <p:pic>
        <p:nvPicPr>
          <p:cNvPr id="7" name="Picture 6" descr="A picture containing clock, drawing&#10;&#10;Description generated with very high confidence">
            <a:extLst>
              <a:ext uri="{FF2B5EF4-FFF2-40B4-BE49-F238E27FC236}">
                <a16:creationId xmlns:a16="http://schemas.microsoft.com/office/drawing/2014/main" id="{78B5D67B-A1F1-4619-B623-FE59BBE36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8034" y="3655073"/>
            <a:ext cx="5112595" cy="270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9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8FD0-7E95-4D17-9E57-EFED078DD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Boss battle</a:t>
            </a:r>
            <a:endParaRPr lang="en-GB" dirty="0" err="1"/>
          </a:p>
        </p:txBody>
      </p:sp>
      <p:pic>
        <p:nvPicPr>
          <p:cNvPr id="4" name="Picture 4" descr="A picture containing clock&#10;&#10;Description generated with very high confidence">
            <a:extLst>
              <a:ext uri="{FF2B5EF4-FFF2-40B4-BE49-F238E27FC236}">
                <a16:creationId xmlns:a16="http://schemas.microsoft.com/office/drawing/2014/main" id="{F99E9892-2716-4DFB-BFCC-45133231D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868" y="2667000"/>
            <a:ext cx="3633090" cy="3124200"/>
          </a:xfrm>
        </p:spPr>
      </p:pic>
    </p:spTree>
    <p:extLst>
      <p:ext uri="{BB962C8B-B14F-4D97-AF65-F5344CB8AC3E}">
        <p14:creationId xmlns:p14="http://schemas.microsoft.com/office/powerpoint/2010/main" val="3181210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8C2C4-FAFD-4D6E-99D7-89C0861E3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GB" sz="2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Room generation</a:t>
            </a:r>
            <a:endParaRPr lang="en-GB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8A07B-CC1B-48CB-8778-59FC11589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en-GB" sz="18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Each time the game is reloaded, the map has changed</a:t>
            </a:r>
          </a:p>
          <a:p>
            <a:r>
              <a:rPr lang="en-GB" sz="18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Rooms may branch out</a:t>
            </a:r>
          </a:p>
          <a:p>
            <a:r>
              <a:rPr lang="en-GB" sz="18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types of henry’s will start to vary more</a:t>
            </a:r>
          </a:p>
        </p:txBody>
      </p:sp>
      <p:pic>
        <p:nvPicPr>
          <p:cNvPr id="4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776D5283-AB86-47DC-85DF-A6C1B3193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193990"/>
            <a:ext cx="6916633" cy="414997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94107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95EEB-88CF-41D4-8169-1573DAC7B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5" y="1459301"/>
            <a:ext cx="5122606" cy="4423974"/>
          </a:xfrm>
        </p:spPr>
        <p:txBody>
          <a:bodyPr>
            <a:normAutofit/>
          </a:bodyPr>
          <a:lstStyle/>
          <a:p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Each room also has its own random features</a:t>
            </a:r>
          </a:p>
          <a:p>
            <a:endParaRPr lang="en-GB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4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29B2F886-A164-40BE-AEB0-CEC240F16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2" y="1633492"/>
            <a:ext cx="5451627" cy="327097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34199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picture containing clock, object&#10;&#10;Description generated with very high confidence">
            <a:extLst>
              <a:ext uri="{FF2B5EF4-FFF2-40B4-BE49-F238E27FC236}">
                <a16:creationId xmlns:a16="http://schemas.microsoft.com/office/drawing/2014/main" id="{CB8DCF8E-3310-4704-9B26-BE3D0A94A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7061" y="1108405"/>
            <a:ext cx="3416888" cy="2033047"/>
          </a:xfrm>
          <a:custGeom>
            <a:avLst/>
            <a:gdLst/>
            <a:ahLst/>
            <a:cxnLst/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6F576-B5D3-4557-8171-711E90FBD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472" y="1782387"/>
            <a:ext cx="6132446" cy="3288445"/>
          </a:xfrm>
        </p:spPr>
        <p:txBody>
          <a:bodyPr>
            <a:normAutofit/>
          </a:bodyPr>
          <a:lstStyle/>
          <a:p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player is locked in a room until all henrys are destroyed</a:t>
            </a:r>
            <a:endParaRPr lang="en-GB" dirty="0"/>
          </a:p>
          <a:p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Stephen will always spawn in the final room</a:t>
            </a:r>
          </a:p>
          <a:p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player wins by destroying all henrys in the map</a:t>
            </a:r>
          </a:p>
        </p:txBody>
      </p:sp>
      <p:pic>
        <p:nvPicPr>
          <p:cNvPr id="5" name="Picture 5" descr="A close up of a clock&#10;&#10;Description generated with high confidence">
            <a:extLst>
              <a:ext uri="{FF2B5EF4-FFF2-40B4-BE49-F238E27FC236}">
                <a16:creationId xmlns:a16="http://schemas.microsoft.com/office/drawing/2014/main" id="{8B74CEF2-6821-4286-BE14-C9EA06E2F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061" y="4025354"/>
            <a:ext cx="3416888" cy="2041590"/>
          </a:xfrm>
          <a:custGeom>
            <a:avLst/>
            <a:gdLst/>
            <a:ahLst/>
            <a:cxnLst/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29831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37865-C67A-4325-B924-818EAD615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GB" sz="2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The movement of the player</a:t>
            </a:r>
            <a:endParaRPr lang="en-GB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BACBD-895B-48F6-AB80-3913B0276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We Use WASD to control the forward, backward left and right</a:t>
            </a:r>
            <a:endParaRPr lang="en-GB" sz="1800"/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0CA4FFE6-1330-4E28-AA7C-15393993E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572243"/>
            <a:ext cx="6916633" cy="33934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493189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21AC-3534-46D3-950C-A363A321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5" y="609600"/>
            <a:ext cx="5122606" cy="1905000"/>
          </a:xfrm>
        </p:spPr>
        <p:txBody>
          <a:bodyPr>
            <a:normAutofit/>
          </a:bodyPr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Player shooting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E362A-A97A-4FF0-853B-36260C90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5" y="2666999"/>
            <a:ext cx="5122606" cy="3216276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Firstly, We set the spacebar to shoot and the direction of the bullet is forward.</a:t>
            </a:r>
            <a:endParaRPr lang="en-GB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But it is too difficult to win.</a:t>
            </a:r>
            <a:endParaRPr lang="en-GB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So we changed the shooting method to use the mouse to control the shooting direction, and click to achieve shooting</a:t>
            </a:r>
            <a:endParaRPr lang="en-GB" dirty="0"/>
          </a:p>
          <a:p>
            <a:endParaRPr lang="en-GB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E8C7A6F-15B9-4F03-9F38-FEB35CC0E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2" y="1931627"/>
            <a:ext cx="5451627" cy="267470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11620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DB1B4-6A9F-4629-A768-4FB976D3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137" y="609600"/>
            <a:ext cx="6132446" cy="1905000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     The health pack</a:t>
            </a:r>
            <a:endParaRPr lang="en-GB" dirty="0"/>
          </a:p>
        </p:txBody>
      </p:sp>
      <p:pic>
        <p:nvPicPr>
          <p:cNvPr id="4" name="Picture 4" descr="A close up of a sign&#10;&#10;Description generated with high confidence">
            <a:extLst>
              <a:ext uri="{FF2B5EF4-FFF2-40B4-BE49-F238E27FC236}">
                <a16:creationId xmlns:a16="http://schemas.microsoft.com/office/drawing/2014/main" id="{1321CA66-8C10-4599-A5DF-846DA3C41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3" y="1812958"/>
            <a:ext cx="5709499" cy="2801222"/>
          </a:xfrm>
          <a:prstGeom prst="roundRect">
            <a:avLst>
              <a:gd name="adj" fmla="val 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A3050-D5BC-467C-880C-FADE61824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9962" y="2514600"/>
            <a:ext cx="6271591" cy="3395871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when you are low on health, it will appear. You can use it to add your health value. It will only appear two times.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097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89D69-3859-4415-B41D-D6753C31A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GB" sz="2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Winning the game</a:t>
            </a:r>
            <a:endParaRPr lang="en-GB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F916C-BBAB-4C92-8162-CAE586349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After you passed all the levels you will be congratulated</a:t>
            </a:r>
            <a:endParaRPr lang="en-GB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GB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4" name="firework (1).mov" descr="firework (1).mov">
            <a:hlinkClick r:id="" action="ppaction://media"/>
            <a:extLst>
              <a:ext uri="{FF2B5EF4-FFF2-40B4-BE49-F238E27FC236}">
                <a16:creationId xmlns:a16="http://schemas.microsoft.com/office/drawing/2014/main" id="{1214D263-0CE0-F74D-9153-D76EA3984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9018" y="1412111"/>
            <a:ext cx="7228609" cy="356008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232441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3542-3B42-47BC-B0AE-02B371D64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Contents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CFE3F-98DC-4CBC-9BEE-195459E6C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Website</a:t>
            </a:r>
          </a:p>
          <a:p>
            <a:pPr marL="457200" indent="-457200">
              <a:buAutoNum type="arabicPeriod"/>
            </a:pPr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Hangman</a:t>
            </a:r>
          </a:p>
          <a:p>
            <a:pPr marL="457200" indent="-457200">
              <a:buAutoNum type="arabicPeriod"/>
            </a:pPr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Backend</a:t>
            </a:r>
          </a:p>
          <a:p>
            <a:pPr marL="457200" indent="-457200">
              <a:buAutoNum type="arabicPeriod"/>
            </a:pPr>
            <a:r>
              <a:rPr lang="en-GB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Topdown</a:t>
            </a:r>
          </a:p>
        </p:txBody>
      </p:sp>
    </p:spTree>
    <p:extLst>
      <p:ext uri="{BB962C8B-B14F-4D97-AF65-F5344CB8AC3E}">
        <p14:creationId xmlns:p14="http://schemas.microsoft.com/office/powerpoint/2010/main" val="460670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9EB9-3431-4CA7-8172-0A89A5542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Website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AA306-54C1-4A6C-B7AC-D86A305F4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28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73C9-4EA0-47BC-AAA8-2000CCE85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Hangman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13341-DC59-4E93-B46B-27475EECB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500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43560-DD21-4CDE-B8B9-57E12DA8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Backend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EFE3B-AFC4-4B0D-A872-D689E9213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638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62CB4F43-B12A-4073-B8BD-F0DAA21A5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3250" b="3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59C732-2A16-42CB-83F8-22F15374C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Topdown</a:t>
            </a:r>
          </a:p>
        </p:txBody>
      </p:sp>
    </p:spTree>
    <p:extLst>
      <p:ext uri="{BB962C8B-B14F-4D97-AF65-F5344CB8AC3E}">
        <p14:creationId xmlns:p14="http://schemas.microsoft.com/office/powerpoint/2010/main" val="2187695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5CC94-E0D7-4897-8E70-931E824C1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 introduction to henry</a:t>
            </a:r>
          </a:p>
        </p:txBody>
      </p:sp>
      <p:pic>
        <p:nvPicPr>
          <p:cNvPr id="4" name="Picture 4" descr="A picture containing drawing, table, clock&#10;&#10;Description generated with very high confidence">
            <a:extLst>
              <a:ext uri="{FF2B5EF4-FFF2-40B4-BE49-F238E27FC236}">
                <a16:creationId xmlns:a16="http://schemas.microsoft.com/office/drawing/2014/main" id="{44FEBA44-17DA-4960-87AC-75EC1F6C9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131" y="2168269"/>
            <a:ext cx="3416888" cy="260901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04015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close up of a clock&#10;&#10;Description generated with high confidence">
            <a:extLst>
              <a:ext uri="{FF2B5EF4-FFF2-40B4-BE49-F238E27FC236}">
                <a16:creationId xmlns:a16="http://schemas.microsoft.com/office/drawing/2014/main" id="{9AE92E1B-069C-4E5B-9FEE-290F5D0B46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27" b="5876"/>
          <a:stretch/>
        </p:blipFill>
        <p:spPr>
          <a:xfrm>
            <a:off x="1180739" y="720348"/>
            <a:ext cx="9884439" cy="521877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994790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4D2D-207A-43AB-81DB-A264D35F9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Henry's pathing</a:t>
            </a:r>
            <a:endParaRPr lang="en-GB" dirty="0"/>
          </a:p>
        </p:txBody>
      </p:sp>
      <p:pic>
        <p:nvPicPr>
          <p:cNvPr id="4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95F71812-80AB-4F45-B26E-BA6D95EA6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1300" y="2667000"/>
            <a:ext cx="4526226" cy="3124200"/>
          </a:xfrm>
        </p:spPr>
      </p:pic>
    </p:spTree>
    <p:extLst>
      <p:ext uri="{BB962C8B-B14F-4D97-AF65-F5344CB8AC3E}">
        <p14:creationId xmlns:p14="http://schemas.microsoft.com/office/powerpoint/2010/main" val="25465163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209</Words>
  <Application>Microsoft Office PowerPoint</Application>
  <PresentationFormat>Widescreen</PresentationFormat>
  <Paragraphs>33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Century Gothic</vt:lpstr>
      <vt:lpstr>Mesh</vt:lpstr>
      <vt:lpstr>Bored games</vt:lpstr>
      <vt:lpstr>Contents</vt:lpstr>
      <vt:lpstr>Website</vt:lpstr>
      <vt:lpstr>Hangman</vt:lpstr>
      <vt:lpstr>Backend</vt:lpstr>
      <vt:lpstr>Topdown</vt:lpstr>
      <vt:lpstr>An introduction to henry</vt:lpstr>
      <vt:lpstr>PowerPoint Presentation</vt:lpstr>
      <vt:lpstr>Henry's pathing</vt:lpstr>
      <vt:lpstr>PowerPoint Presentation</vt:lpstr>
      <vt:lpstr>Boss battle</vt:lpstr>
      <vt:lpstr>Room generation</vt:lpstr>
      <vt:lpstr>PowerPoint Presentation</vt:lpstr>
      <vt:lpstr>PowerPoint Presentation</vt:lpstr>
      <vt:lpstr>The movement of the player</vt:lpstr>
      <vt:lpstr>Player shooting</vt:lpstr>
      <vt:lpstr>      The health pack</vt:lpstr>
      <vt:lpstr>Winning the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Bored games</dc:title>
  <dc:creator>陈 洋</dc:creator>
  <cp:lastModifiedBy>Cristian Gaudino</cp:lastModifiedBy>
  <cp:revision>4</cp:revision>
  <dcterms:created xsi:type="dcterms:W3CDTF">2020-03-02T17:36:34Z</dcterms:created>
  <dcterms:modified xsi:type="dcterms:W3CDTF">2020-03-02T19:03:31Z</dcterms:modified>
</cp:coreProperties>
</file>